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562676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  <p15:guide id="3" pos="247" userDrawn="1">
          <p15:clr>
            <a:srgbClr val="A4A3A4"/>
          </p15:clr>
        </p15:guide>
        <p15:guide id="4" pos="204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94680" autoAdjust="0"/>
  </p:normalViewPr>
  <p:slideViewPr>
    <p:cSldViewPr snapToGrid="0" showGuides="1">
      <p:cViewPr varScale="1">
        <p:scale>
          <a:sx n="25" d="100"/>
          <a:sy n="25" d="100"/>
        </p:scale>
        <p:origin x="4112" y="184"/>
      </p:cViewPr>
      <p:guideLst>
        <p:guide orient="horz" pos="13824"/>
        <p:guide pos="10368"/>
        <p:guide pos="247"/>
        <p:guide pos="204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10" d="100"/>
          <a:sy n="110" d="100"/>
        </p:scale>
        <p:origin x="3716" y="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EE64A-AE03-48A2-AB74-F7D3259304DF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DCBA5-D19F-4EA6-B2CA-4F4B47A9A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56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8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41" indent="0" algn="ctr">
              <a:buNone/>
              <a:defRPr sz="7200"/>
            </a:lvl2pPr>
            <a:lvl3pPr marL="3291882" indent="0" algn="ctr">
              <a:buNone/>
              <a:defRPr sz="6480"/>
            </a:lvl3pPr>
            <a:lvl4pPr marL="4937822" indent="0" algn="ctr">
              <a:buNone/>
              <a:defRPr sz="5760"/>
            </a:lvl4pPr>
            <a:lvl5pPr marL="6583763" indent="0" algn="ctr">
              <a:buNone/>
              <a:defRPr sz="5760"/>
            </a:lvl5pPr>
            <a:lvl6pPr marL="8229702" indent="0" algn="ctr">
              <a:buNone/>
              <a:defRPr sz="5760"/>
            </a:lvl6pPr>
            <a:lvl7pPr marL="9875644" indent="0" algn="ctr">
              <a:buNone/>
              <a:defRPr sz="5760"/>
            </a:lvl7pPr>
            <a:lvl8pPr marL="11521584" indent="0" algn="ctr">
              <a:buNone/>
              <a:defRPr sz="5760"/>
            </a:lvl8pPr>
            <a:lvl9pPr marL="13167525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0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5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5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3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9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7"/>
            <a:ext cx="28392120" cy="18257517"/>
          </a:xfrm>
        </p:spPr>
        <p:txBody>
          <a:bodyPr anchor="b"/>
          <a:lstStyle>
            <a:lvl1pPr>
              <a:defRPr sz="216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7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82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82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763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70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644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584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525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30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5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5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7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09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8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2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3" indent="0">
              <a:buNone/>
              <a:defRPr sz="5760" b="1"/>
            </a:lvl5pPr>
            <a:lvl6pPr marL="8229702" indent="0">
              <a:buNone/>
              <a:defRPr sz="5760" b="1"/>
            </a:lvl6pPr>
            <a:lvl7pPr marL="9875644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1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3" y="10759448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41" indent="0">
              <a:buNone/>
              <a:defRPr sz="7200" b="1"/>
            </a:lvl2pPr>
            <a:lvl3pPr marL="3291882" indent="0">
              <a:buNone/>
              <a:defRPr sz="6480" b="1"/>
            </a:lvl3pPr>
            <a:lvl4pPr marL="4937822" indent="0">
              <a:buNone/>
              <a:defRPr sz="5760" b="1"/>
            </a:lvl4pPr>
            <a:lvl5pPr marL="6583763" indent="0">
              <a:buNone/>
              <a:defRPr sz="5760" b="1"/>
            </a:lvl5pPr>
            <a:lvl6pPr marL="8229702" indent="0">
              <a:buNone/>
              <a:defRPr sz="5760" b="1"/>
            </a:lvl6pPr>
            <a:lvl7pPr marL="9875644" indent="0">
              <a:buNone/>
              <a:defRPr sz="5760" b="1"/>
            </a:lvl7pPr>
            <a:lvl8pPr marL="11521584" indent="0">
              <a:buNone/>
              <a:defRPr sz="5760" b="1"/>
            </a:lvl8pPr>
            <a:lvl9pPr marL="13167525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3" y="16032481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8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2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"/>
            <a:ext cx="32918400" cy="5528931"/>
          </a:xfrm>
          <a:prstGeom prst="rect">
            <a:avLst/>
          </a:prstGeom>
          <a:solidFill>
            <a:srgbClr val="474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42104929"/>
            <a:ext cx="32918400" cy="0"/>
          </a:xfrm>
          <a:prstGeom prst="line">
            <a:avLst/>
          </a:prstGeom>
          <a:ln w="57150">
            <a:solidFill>
              <a:srgbClr val="BB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 userDrawn="1"/>
        </p:nvSpPr>
        <p:spPr>
          <a:xfrm>
            <a:off x="465037" y="5820389"/>
            <a:ext cx="32004000" cy="35944435"/>
          </a:xfrm>
          <a:prstGeom prst="roundRect">
            <a:avLst>
              <a:gd name="adj" fmla="val 3031"/>
            </a:avLst>
          </a:prstGeom>
          <a:solidFill>
            <a:srgbClr val="FFFFFF">
              <a:alpha val="63922"/>
            </a:srgbClr>
          </a:solidFill>
          <a:ln>
            <a:solidFill>
              <a:srgbClr val="BB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9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B68197-585D-944F-8511-3EC94DF6DF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05" t="1" r="4652" b="-1586"/>
          <a:stretch/>
        </p:blipFill>
        <p:spPr>
          <a:xfrm>
            <a:off x="-5991550" y="42102798"/>
            <a:ext cx="44644593" cy="181675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BE1076C-1824-1D4A-AB51-69B01F5A213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5457" y="995064"/>
            <a:ext cx="3986784" cy="353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654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24" userDrawn="1">
          <p15:clr>
            <a:srgbClr val="FBAE40"/>
          </p15:clr>
        </p15:guide>
        <p15:guide id="2" pos="10368" userDrawn="1">
          <p15:clr>
            <a:srgbClr val="FBAE40"/>
          </p15:clr>
        </p15:guide>
        <p15:guide id="3" pos="20489" userDrawn="1">
          <p15:clr>
            <a:srgbClr val="FBAE40"/>
          </p15:clr>
        </p15:guide>
        <p15:guide id="4" pos="24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30" y="2926080"/>
            <a:ext cx="10617041" cy="10241280"/>
          </a:xfrm>
        </p:spPr>
        <p:txBody>
          <a:bodyPr anchor="b"/>
          <a:lstStyle>
            <a:lvl1pPr>
              <a:defRPr sz="115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29"/>
            <a:ext cx="16664940" cy="31191200"/>
          </a:xfrm>
        </p:spPr>
        <p:txBody>
          <a:bodyPr/>
          <a:lstStyle>
            <a:lvl1pPr>
              <a:defRPr sz="11521"/>
            </a:lvl1pPr>
            <a:lvl2pPr>
              <a:defRPr sz="10081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30" y="13167362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41" indent="0">
              <a:buNone/>
              <a:defRPr sz="5040"/>
            </a:lvl2pPr>
            <a:lvl3pPr marL="3291882" indent="0">
              <a:buNone/>
              <a:defRPr sz="4320"/>
            </a:lvl3pPr>
            <a:lvl4pPr marL="4937822" indent="0">
              <a:buNone/>
              <a:defRPr sz="3600"/>
            </a:lvl4pPr>
            <a:lvl5pPr marL="6583763" indent="0">
              <a:buNone/>
              <a:defRPr sz="3600"/>
            </a:lvl5pPr>
            <a:lvl6pPr marL="8229702" indent="0">
              <a:buNone/>
              <a:defRPr sz="3600"/>
            </a:lvl6pPr>
            <a:lvl7pPr marL="9875644" indent="0">
              <a:buNone/>
              <a:defRPr sz="3600"/>
            </a:lvl7pPr>
            <a:lvl8pPr marL="11521584" indent="0">
              <a:buNone/>
              <a:defRPr sz="3600"/>
            </a:lvl8pPr>
            <a:lvl9pPr marL="13167525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9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30" y="2926080"/>
            <a:ext cx="10617041" cy="10241280"/>
          </a:xfrm>
        </p:spPr>
        <p:txBody>
          <a:bodyPr anchor="b"/>
          <a:lstStyle>
            <a:lvl1pPr>
              <a:defRPr sz="115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29"/>
            <a:ext cx="16664940" cy="31191200"/>
          </a:xfrm>
        </p:spPr>
        <p:txBody>
          <a:bodyPr anchor="t"/>
          <a:lstStyle>
            <a:lvl1pPr marL="0" indent="0">
              <a:buNone/>
              <a:defRPr sz="11521"/>
            </a:lvl1pPr>
            <a:lvl2pPr marL="1645941" indent="0">
              <a:buNone/>
              <a:defRPr sz="10081"/>
            </a:lvl2pPr>
            <a:lvl3pPr marL="3291882" indent="0">
              <a:buNone/>
              <a:defRPr sz="8640"/>
            </a:lvl3pPr>
            <a:lvl4pPr marL="4937822" indent="0">
              <a:buNone/>
              <a:defRPr sz="7200"/>
            </a:lvl4pPr>
            <a:lvl5pPr marL="6583763" indent="0">
              <a:buNone/>
              <a:defRPr sz="7200"/>
            </a:lvl5pPr>
            <a:lvl6pPr marL="8229702" indent="0">
              <a:buNone/>
              <a:defRPr sz="7200"/>
            </a:lvl6pPr>
            <a:lvl7pPr marL="9875644" indent="0">
              <a:buNone/>
              <a:defRPr sz="7200"/>
            </a:lvl7pPr>
            <a:lvl8pPr marL="11521584" indent="0">
              <a:buNone/>
              <a:defRPr sz="7200"/>
            </a:lvl8pPr>
            <a:lvl9pPr marL="13167525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30" y="13167362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41" indent="0">
              <a:buNone/>
              <a:defRPr sz="5040"/>
            </a:lvl2pPr>
            <a:lvl3pPr marL="3291882" indent="0">
              <a:buNone/>
              <a:defRPr sz="4320"/>
            </a:lvl3pPr>
            <a:lvl4pPr marL="4937822" indent="0">
              <a:buNone/>
              <a:defRPr sz="3600"/>
            </a:lvl4pPr>
            <a:lvl5pPr marL="6583763" indent="0">
              <a:buNone/>
              <a:defRPr sz="3600"/>
            </a:lvl5pPr>
            <a:lvl6pPr marL="8229702" indent="0">
              <a:buNone/>
              <a:defRPr sz="3600"/>
            </a:lvl6pPr>
            <a:lvl7pPr marL="9875644" indent="0">
              <a:buNone/>
              <a:defRPr sz="3600"/>
            </a:lvl7pPr>
            <a:lvl8pPr marL="11521584" indent="0">
              <a:buNone/>
              <a:defRPr sz="3600"/>
            </a:lvl8pPr>
            <a:lvl9pPr marL="13167525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96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09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5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49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3909-3E3A-45FF-B89D-87DFD7997FD2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49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49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A84F-E323-4BBA-AE70-424CDF9BD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9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82" rtl="0" eaLnBrk="1" latinLnBrk="0" hangingPunct="1">
        <a:lnSpc>
          <a:spcPct val="90000"/>
        </a:lnSpc>
        <a:spcBef>
          <a:spcPct val="0"/>
        </a:spcBef>
        <a:buNone/>
        <a:defRPr sz="158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71" indent="-822971" algn="l" defTabSz="3291882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1" kern="1200">
          <a:solidFill>
            <a:schemeClr val="tx1"/>
          </a:solidFill>
          <a:latin typeface="+mn-lt"/>
          <a:ea typeface="+mn-ea"/>
          <a:cs typeface="+mn-cs"/>
        </a:defRPr>
      </a:lvl1pPr>
      <a:lvl2pPr marL="2468910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53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92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733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674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614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555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496" indent="-822971" algn="l" defTabSz="3291882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41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8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82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763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702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644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584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525" algn="l" defTabSz="3291882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1"/>
          <p:cNvSpPr txBox="1">
            <a:spLocks/>
          </p:cNvSpPr>
          <p:nvPr/>
        </p:nvSpPr>
        <p:spPr>
          <a:xfrm>
            <a:off x="910844" y="6387127"/>
            <a:ext cx="30885068" cy="758971"/>
          </a:xfrm>
          <a:prstGeom prst="roundRect">
            <a:avLst/>
          </a:prstGeom>
          <a:solidFill>
            <a:srgbClr val="BB0000"/>
          </a:solidFill>
        </p:spPr>
        <p:txBody>
          <a:bodyPr wrap="square" lIns="78377" tIns="78377" rIns="78377" bIns="78377" anchor="ctr">
            <a:spAutoFit/>
          </a:bodyPr>
          <a:lstStyle>
            <a:lvl1pPr marL="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201168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03504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46720" indent="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06424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07592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08760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099280" indent="-1005840" algn="l" defTabSz="402336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429" dirty="0">
                <a:solidFill>
                  <a:schemeClr val="bg1"/>
                </a:solidFill>
              </a:rPr>
              <a:t>Click to edit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844" y="2744109"/>
            <a:ext cx="27024538" cy="8047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6844" y="3911288"/>
            <a:ext cx="27024538" cy="620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29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0844" y="7536874"/>
            <a:ext cx="30889956" cy="12478287"/>
          </a:xfrm>
          <a:prstGeom prst="rect">
            <a:avLst/>
          </a:prstGeom>
          <a:noFill/>
        </p:spPr>
        <p:txBody>
          <a:bodyPr wrap="square" lIns="0" tIns="235132" rIns="0" bIns="0" rtlCol="0">
            <a:noAutofit/>
          </a:bodyPr>
          <a:lstStyle/>
          <a:p>
            <a:r>
              <a:rPr lang="en-US" sz="2743" dirty="0">
                <a:latin typeface="Arial" panose="020B0604020202020204" pitchFamily="34" charset="0"/>
                <a:cs typeface="Arial" panose="020B0604020202020204" pitchFamily="34" charset="0"/>
              </a:rPr>
              <a:t>Text Box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56845" y="1151058"/>
            <a:ext cx="27024536" cy="1457387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38404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15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856" dirty="0">
                <a:latin typeface="Arial" panose="020B0604020202020204" pitchFamily="34" charset="0"/>
                <a:cs typeface="Arial" panose="020B0604020202020204" pitchFamily="34" charset="0"/>
              </a:rPr>
              <a:t>Master title</a:t>
            </a:r>
          </a:p>
        </p:txBody>
      </p:sp>
    </p:spTree>
    <p:extLst>
      <p:ext uri="{BB962C8B-B14F-4D97-AF65-F5344CB8AC3E}">
        <p14:creationId xmlns:p14="http://schemas.microsoft.com/office/powerpoint/2010/main" val="92866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et Scholars Symposium 48x48 v4" id="{E6C9D0C9-42FD-EE4C-915F-414BD6F60890}" vid="{679D47FB-8100-7442-AAE1-2ADF1E0304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10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Vojt, Tim</dc:creator>
  <cp:lastModifiedBy>Vojt, Tim</cp:lastModifiedBy>
  <cp:revision>7</cp:revision>
  <dcterms:created xsi:type="dcterms:W3CDTF">2022-07-12T13:52:26Z</dcterms:created>
  <dcterms:modified xsi:type="dcterms:W3CDTF">2023-02-13T16:49:38Z</dcterms:modified>
</cp:coreProperties>
</file>