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3"/>
  </p:handoutMasterIdLst>
  <p:sldIdLst>
    <p:sldId id="256" r:id="rId2"/>
  </p:sldIdLst>
  <p:sldSz cx="32918400" cy="43891200"/>
  <p:notesSz cx="6858000" cy="9144000"/>
  <p:defaultTextStyle>
    <a:defPPr>
      <a:defRPr lang="en-US"/>
    </a:defPPr>
    <a:lvl1pPr marL="0" algn="l" defTabSz="562676" rtl="0" eaLnBrk="1" latinLnBrk="0" hangingPunct="1">
      <a:defRPr sz="2215" kern="1200">
        <a:solidFill>
          <a:schemeClr val="tx1"/>
        </a:solidFill>
        <a:latin typeface="+mn-lt"/>
        <a:ea typeface="+mn-ea"/>
        <a:cs typeface="+mn-cs"/>
      </a:defRPr>
    </a:lvl1pPr>
    <a:lvl2pPr marL="562676" algn="l" defTabSz="562676" rtl="0" eaLnBrk="1" latinLnBrk="0" hangingPunct="1">
      <a:defRPr sz="2215" kern="1200">
        <a:solidFill>
          <a:schemeClr val="tx1"/>
        </a:solidFill>
        <a:latin typeface="+mn-lt"/>
        <a:ea typeface="+mn-ea"/>
        <a:cs typeface="+mn-cs"/>
      </a:defRPr>
    </a:lvl2pPr>
    <a:lvl3pPr marL="1125352" algn="l" defTabSz="562676" rtl="0" eaLnBrk="1" latinLnBrk="0" hangingPunct="1">
      <a:defRPr sz="2215" kern="1200">
        <a:solidFill>
          <a:schemeClr val="tx1"/>
        </a:solidFill>
        <a:latin typeface="+mn-lt"/>
        <a:ea typeface="+mn-ea"/>
        <a:cs typeface="+mn-cs"/>
      </a:defRPr>
    </a:lvl3pPr>
    <a:lvl4pPr marL="1688028" algn="l" defTabSz="562676" rtl="0" eaLnBrk="1" latinLnBrk="0" hangingPunct="1">
      <a:defRPr sz="2215" kern="1200">
        <a:solidFill>
          <a:schemeClr val="tx1"/>
        </a:solidFill>
        <a:latin typeface="+mn-lt"/>
        <a:ea typeface="+mn-ea"/>
        <a:cs typeface="+mn-cs"/>
      </a:defRPr>
    </a:lvl4pPr>
    <a:lvl5pPr marL="2250704" algn="l" defTabSz="562676" rtl="0" eaLnBrk="1" latinLnBrk="0" hangingPunct="1">
      <a:defRPr sz="2215" kern="1200">
        <a:solidFill>
          <a:schemeClr val="tx1"/>
        </a:solidFill>
        <a:latin typeface="+mn-lt"/>
        <a:ea typeface="+mn-ea"/>
        <a:cs typeface="+mn-cs"/>
      </a:defRPr>
    </a:lvl5pPr>
    <a:lvl6pPr marL="2813380" algn="l" defTabSz="562676" rtl="0" eaLnBrk="1" latinLnBrk="0" hangingPunct="1">
      <a:defRPr sz="2215" kern="1200">
        <a:solidFill>
          <a:schemeClr val="tx1"/>
        </a:solidFill>
        <a:latin typeface="+mn-lt"/>
        <a:ea typeface="+mn-ea"/>
        <a:cs typeface="+mn-cs"/>
      </a:defRPr>
    </a:lvl6pPr>
    <a:lvl7pPr marL="3376056" algn="l" defTabSz="562676" rtl="0" eaLnBrk="1" latinLnBrk="0" hangingPunct="1">
      <a:defRPr sz="2215" kern="1200">
        <a:solidFill>
          <a:schemeClr val="tx1"/>
        </a:solidFill>
        <a:latin typeface="+mn-lt"/>
        <a:ea typeface="+mn-ea"/>
        <a:cs typeface="+mn-cs"/>
      </a:defRPr>
    </a:lvl7pPr>
    <a:lvl8pPr marL="3938732" algn="l" defTabSz="562676" rtl="0" eaLnBrk="1" latinLnBrk="0" hangingPunct="1">
      <a:defRPr sz="2215" kern="1200">
        <a:solidFill>
          <a:schemeClr val="tx1"/>
        </a:solidFill>
        <a:latin typeface="+mn-lt"/>
        <a:ea typeface="+mn-ea"/>
        <a:cs typeface="+mn-cs"/>
      </a:defRPr>
    </a:lvl8pPr>
    <a:lvl9pPr marL="4501408" algn="l" defTabSz="562676" rtl="0" eaLnBrk="1" latinLnBrk="0" hangingPunct="1">
      <a:defRPr sz="2215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824" userDrawn="1">
          <p15:clr>
            <a:srgbClr val="A4A3A4"/>
          </p15:clr>
        </p15:guide>
        <p15:guide id="2" pos="10368" userDrawn="1">
          <p15:clr>
            <a:srgbClr val="A4A3A4"/>
          </p15:clr>
        </p15:guide>
        <p15:guide id="3" pos="247" userDrawn="1">
          <p15:clr>
            <a:srgbClr val="A4A3A4"/>
          </p15:clr>
        </p15:guide>
        <p15:guide id="4" pos="20489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103" autoAdjust="0"/>
    <p:restoredTop sz="94680" autoAdjust="0"/>
  </p:normalViewPr>
  <p:slideViewPr>
    <p:cSldViewPr snapToGrid="0" showGuides="1">
      <p:cViewPr varScale="1">
        <p:scale>
          <a:sx n="19" d="100"/>
          <a:sy n="19" d="100"/>
        </p:scale>
        <p:origin x="3576" y="344"/>
      </p:cViewPr>
      <p:guideLst>
        <p:guide orient="horz" pos="13824"/>
        <p:guide pos="10368"/>
        <p:guide pos="247"/>
        <p:guide pos="2048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110" d="100"/>
          <a:sy n="110" d="100"/>
        </p:scale>
        <p:origin x="3716" y="9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4EE64A-AE03-48A2-AB74-F7D3259304DF}" type="datetimeFigureOut">
              <a:rPr lang="en-US" smtClean="0"/>
              <a:t>2/13/23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BDCBA5-D19F-4EA6-B2CA-4F4B47A9A5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3562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68880" y="7183123"/>
            <a:ext cx="27980640" cy="15280640"/>
          </a:xfrm>
        </p:spPr>
        <p:txBody>
          <a:bodyPr anchor="b"/>
          <a:lstStyle>
            <a:lvl1pPr algn="ctr">
              <a:defRPr sz="2160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14800" y="23053048"/>
            <a:ext cx="24688800" cy="10596877"/>
          </a:xfrm>
        </p:spPr>
        <p:txBody>
          <a:bodyPr/>
          <a:lstStyle>
            <a:lvl1pPr marL="0" indent="0" algn="ctr">
              <a:buNone/>
              <a:defRPr sz="8640"/>
            </a:lvl1pPr>
            <a:lvl2pPr marL="1645941" indent="0" algn="ctr">
              <a:buNone/>
              <a:defRPr sz="7200"/>
            </a:lvl2pPr>
            <a:lvl3pPr marL="3291882" indent="0" algn="ctr">
              <a:buNone/>
              <a:defRPr sz="6480"/>
            </a:lvl3pPr>
            <a:lvl4pPr marL="4937822" indent="0" algn="ctr">
              <a:buNone/>
              <a:defRPr sz="5760"/>
            </a:lvl4pPr>
            <a:lvl5pPr marL="6583763" indent="0" algn="ctr">
              <a:buNone/>
              <a:defRPr sz="5760"/>
            </a:lvl5pPr>
            <a:lvl6pPr marL="8229702" indent="0" algn="ctr">
              <a:buNone/>
              <a:defRPr sz="5760"/>
            </a:lvl6pPr>
            <a:lvl7pPr marL="9875644" indent="0" algn="ctr">
              <a:buNone/>
              <a:defRPr sz="5760"/>
            </a:lvl7pPr>
            <a:lvl8pPr marL="11521584" indent="0" algn="ctr">
              <a:buNone/>
              <a:defRPr sz="5760"/>
            </a:lvl8pPr>
            <a:lvl9pPr marL="13167525" indent="0" algn="ctr">
              <a:buNone/>
              <a:defRPr sz="57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13909-3E3A-45FF-B89D-87DFD7997FD2}" type="datetimeFigureOut">
              <a:rPr lang="en-US" smtClean="0"/>
              <a:t>2/13/23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4A84F-E323-4BBA-AE70-424CDF9BD1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62001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13909-3E3A-45FF-B89D-87DFD7997FD2}" type="datetimeFigureOut">
              <a:rPr lang="en-US" smtClean="0"/>
              <a:t>2/13/23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4A84F-E323-4BBA-AE70-424CDF9BD1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3081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557232" y="2336805"/>
            <a:ext cx="7098030" cy="371957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63142" y="2336805"/>
            <a:ext cx="20882610" cy="371957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13909-3E3A-45FF-B89D-87DFD7997FD2}" type="datetimeFigureOut">
              <a:rPr lang="en-US" smtClean="0"/>
              <a:t>2/13/23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4A84F-E323-4BBA-AE70-424CDF9BD1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9387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13909-3E3A-45FF-B89D-87DFD7997FD2}" type="datetimeFigureOut">
              <a:rPr lang="en-US" smtClean="0"/>
              <a:t>2/13/23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4A84F-E323-4BBA-AE70-424CDF9BD1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69928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45997" y="10942337"/>
            <a:ext cx="28392120" cy="18257517"/>
          </a:xfrm>
        </p:spPr>
        <p:txBody>
          <a:bodyPr anchor="b"/>
          <a:lstStyle>
            <a:lvl1pPr>
              <a:defRPr sz="2160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45997" y="29372577"/>
            <a:ext cx="28392120" cy="9601197"/>
          </a:xfrm>
        </p:spPr>
        <p:txBody>
          <a:bodyPr/>
          <a:lstStyle>
            <a:lvl1pPr marL="0" indent="0">
              <a:buNone/>
              <a:defRPr sz="8640">
                <a:solidFill>
                  <a:schemeClr val="tx1"/>
                </a:solidFill>
              </a:defRPr>
            </a:lvl1pPr>
            <a:lvl2pPr marL="1645941" indent="0">
              <a:buNone/>
              <a:defRPr sz="7200">
                <a:solidFill>
                  <a:schemeClr val="tx1">
                    <a:tint val="75000"/>
                  </a:schemeClr>
                </a:solidFill>
              </a:defRPr>
            </a:lvl2pPr>
            <a:lvl3pPr marL="3291882" indent="0">
              <a:buNone/>
              <a:defRPr sz="6480">
                <a:solidFill>
                  <a:schemeClr val="tx1">
                    <a:tint val="75000"/>
                  </a:schemeClr>
                </a:solidFill>
              </a:defRPr>
            </a:lvl3pPr>
            <a:lvl4pPr marL="4937822" indent="0">
              <a:buNone/>
              <a:defRPr sz="5760">
                <a:solidFill>
                  <a:schemeClr val="tx1">
                    <a:tint val="75000"/>
                  </a:schemeClr>
                </a:solidFill>
              </a:defRPr>
            </a:lvl4pPr>
            <a:lvl5pPr marL="6583763" indent="0">
              <a:buNone/>
              <a:defRPr sz="5760">
                <a:solidFill>
                  <a:schemeClr val="tx1">
                    <a:tint val="75000"/>
                  </a:schemeClr>
                </a:solidFill>
              </a:defRPr>
            </a:lvl5pPr>
            <a:lvl6pPr marL="8229702" indent="0">
              <a:buNone/>
              <a:defRPr sz="5760">
                <a:solidFill>
                  <a:schemeClr val="tx1">
                    <a:tint val="75000"/>
                  </a:schemeClr>
                </a:solidFill>
              </a:defRPr>
            </a:lvl6pPr>
            <a:lvl7pPr marL="9875644" indent="0">
              <a:buNone/>
              <a:defRPr sz="5760">
                <a:solidFill>
                  <a:schemeClr val="tx1">
                    <a:tint val="75000"/>
                  </a:schemeClr>
                </a:solidFill>
              </a:defRPr>
            </a:lvl7pPr>
            <a:lvl8pPr marL="11521584" indent="0">
              <a:buNone/>
              <a:defRPr sz="5760">
                <a:solidFill>
                  <a:schemeClr val="tx1">
                    <a:tint val="75000"/>
                  </a:schemeClr>
                </a:solidFill>
              </a:defRPr>
            </a:lvl8pPr>
            <a:lvl9pPr marL="13167525" indent="0">
              <a:buNone/>
              <a:defRPr sz="57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13909-3E3A-45FF-B89D-87DFD7997FD2}" type="datetimeFigureOut">
              <a:rPr lang="en-US" smtClean="0"/>
              <a:t>2/13/23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4A84F-E323-4BBA-AE70-424CDF9BD1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5308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63140" y="11684005"/>
            <a:ext cx="13990320" cy="278485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664940" y="11684005"/>
            <a:ext cx="13990320" cy="278485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13909-3E3A-45FF-B89D-87DFD7997FD2}" type="datetimeFigureOut">
              <a:rPr lang="en-US" smtClean="0"/>
              <a:t>2/13/23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4A84F-E323-4BBA-AE70-424CDF9BD1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39790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428" y="2336809"/>
            <a:ext cx="28392120" cy="848360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7431" y="10759448"/>
            <a:ext cx="13926024" cy="5273037"/>
          </a:xfrm>
        </p:spPr>
        <p:txBody>
          <a:bodyPr anchor="b"/>
          <a:lstStyle>
            <a:lvl1pPr marL="0" indent="0">
              <a:buNone/>
              <a:defRPr sz="8640" b="1"/>
            </a:lvl1pPr>
            <a:lvl2pPr marL="1645941" indent="0">
              <a:buNone/>
              <a:defRPr sz="7200" b="1"/>
            </a:lvl2pPr>
            <a:lvl3pPr marL="3291882" indent="0">
              <a:buNone/>
              <a:defRPr sz="6480" b="1"/>
            </a:lvl3pPr>
            <a:lvl4pPr marL="4937822" indent="0">
              <a:buNone/>
              <a:defRPr sz="5760" b="1"/>
            </a:lvl4pPr>
            <a:lvl5pPr marL="6583763" indent="0">
              <a:buNone/>
              <a:defRPr sz="5760" b="1"/>
            </a:lvl5pPr>
            <a:lvl6pPr marL="8229702" indent="0">
              <a:buNone/>
              <a:defRPr sz="5760" b="1"/>
            </a:lvl6pPr>
            <a:lvl7pPr marL="9875644" indent="0">
              <a:buNone/>
              <a:defRPr sz="5760" b="1"/>
            </a:lvl7pPr>
            <a:lvl8pPr marL="11521584" indent="0">
              <a:buNone/>
              <a:defRPr sz="5760" b="1"/>
            </a:lvl8pPr>
            <a:lvl9pPr marL="13167525" indent="0">
              <a:buNone/>
              <a:defRPr sz="57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67431" y="16032481"/>
            <a:ext cx="13926024" cy="235813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664943" y="10759448"/>
            <a:ext cx="13994608" cy="5273037"/>
          </a:xfrm>
        </p:spPr>
        <p:txBody>
          <a:bodyPr anchor="b"/>
          <a:lstStyle>
            <a:lvl1pPr marL="0" indent="0">
              <a:buNone/>
              <a:defRPr sz="8640" b="1"/>
            </a:lvl1pPr>
            <a:lvl2pPr marL="1645941" indent="0">
              <a:buNone/>
              <a:defRPr sz="7200" b="1"/>
            </a:lvl2pPr>
            <a:lvl3pPr marL="3291882" indent="0">
              <a:buNone/>
              <a:defRPr sz="6480" b="1"/>
            </a:lvl3pPr>
            <a:lvl4pPr marL="4937822" indent="0">
              <a:buNone/>
              <a:defRPr sz="5760" b="1"/>
            </a:lvl4pPr>
            <a:lvl5pPr marL="6583763" indent="0">
              <a:buNone/>
              <a:defRPr sz="5760" b="1"/>
            </a:lvl5pPr>
            <a:lvl6pPr marL="8229702" indent="0">
              <a:buNone/>
              <a:defRPr sz="5760" b="1"/>
            </a:lvl6pPr>
            <a:lvl7pPr marL="9875644" indent="0">
              <a:buNone/>
              <a:defRPr sz="5760" b="1"/>
            </a:lvl7pPr>
            <a:lvl8pPr marL="11521584" indent="0">
              <a:buNone/>
              <a:defRPr sz="5760" b="1"/>
            </a:lvl8pPr>
            <a:lvl9pPr marL="13167525" indent="0">
              <a:buNone/>
              <a:defRPr sz="57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664943" y="16032481"/>
            <a:ext cx="13994608" cy="235813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13909-3E3A-45FF-B89D-87DFD7997FD2}" type="datetimeFigureOut">
              <a:rPr lang="en-US" smtClean="0"/>
              <a:t>2/13/23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4A84F-E323-4BBA-AE70-424CDF9BD1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54831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13909-3E3A-45FF-B89D-87DFD7997FD2}" type="datetimeFigureOut">
              <a:rPr lang="en-US" smtClean="0"/>
              <a:t>2/13/23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4A84F-E323-4BBA-AE70-424CDF9BD1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9260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13909-3E3A-45FF-B89D-87DFD7997FD2}" type="datetimeFigureOut">
              <a:rPr lang="en-US" smtClean="0"/>
              <a:t>2/13/23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4A84F-E323-4BBA-AE70-424CDF9BD1B6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5"/>
          <p:cNvSpPr/>
          <p:nvPr userDrawn="1"/>
        </p:nvSpPr>
        <p:spPr>
          <a:xfrm>
            <a:off x="0" y="5"/>
            <a:ext cx="32918400" cy="5528931"/>
          </a:xfrm>
          <a:prstGeom prst="rect">
            <a:avLst/>
          </a:prstGeom>
          <a:solidFill>
            <a:srgbClr val="4747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99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0" y="42104929"/>
            <a:ext cx="32918400" cy="0"/>
          </a:xfrm>
          <a:prstGeom prst="line">
            <a:avLst/>
          </a:prstGeom>
          <a:ln w="57150">
            <a:solidFill>
              <a:srgbClr val="BB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ounded Rectangle 9"/>
          <p:cNvSpPr/>
          <p:nvPr userDrawn="1"/>
        </p:nvSpPr>
        <p:spPr>
          <a:xfrm>
            <a:off x="391887" y="5820389"/>
            <a:ext cx="7837715" cy="35944435"/>
          </a:xfrm>
          <a:prstGeom prst="roundRect">
            <a:avLst>
              <a:gd name="adj" fmla="val 3031"/>
            </a:avLst>
          </a:prstGeom>
          <a:solidFill>
            <a:srgbClr val="FFFFFF">
              <a:alpha val="63922"/>
            </a:srgbClr>
          </a:solidFill>
          <a:ln>
            <a:solidFill>
              <a:srgbClr val="BB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99"/>
          </a:p>
        </p:txBody>
      </p:sp>
      <p:sp>
        <p:nvSpPr>
          <p:cNvPr id="11" name="Rounded Rectangle 10"/>
          <p:cNvSpPr/>
          <p:nvPr userDrawn="1"/>
        </p:nvSpPr>
        <p:spPr>
          <a:xfrm>
            <a:off x="16594176" y="5820389"/>
            <a:ext cx="7837715" cy="35944435"/>
          </a:xfrm>
          <a:prstGeom prst="roundRect">
            <a:avLst>
              <a:gd name="adj" fmla="val 3031"/>
            </a:avLst>
          </a:prstGeom>
          <a:solidFill>
            <a:srgbClr val="FFFFFF">
              <a:alpha val="63922"/>
            </a:srgbClr>
          </a:solidFill>
          <a:ln>
            <a:solidFill>
              <a:srgbClr val="BB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99"/>
          </a:p>
        </p:txBody>
      </p:sp>
      <p:sp>
        <p:nvSpPr>
          <p:cNvPr id="12" name="Rounded Rectangle 11"/>
          <p:cNvSpPr/>
          <p:nvPr userDrawn="1"/>
        </p:nvSpPr>
        <p:spPr>
          <a:xfrm>
            <a:off x="24695321" y="5820389"/>
            <a:ext cx="7837715" cy="35944435"/>
          </a:xfrm>
          <a:prstGeom prst="roundRect">
            <a:avLst>
              <a:gd name="adj" fmla="val 3031"/>
            </a:avLst>
          </a:prstGeom>
          <a:solidFill>
            <a:srgbClr val="FFFFFF">
              <a:alpha val="63922"/>
            </a:srgbClr>
          </a:solidFill>
          <a:ln>
            <a:solidFill>
              <a:srgbClr val="BB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99"/>
          </a:p>
        </p:txBody>
      </p:sp>
      <p:sp>
        <p:nvSpPr>
          <p:cNvPr id="13" name="Rounded Rectangle 12"/>
          <p:cNvSpPr/>
          <p:nvPr userDrawn="1"/>
        </p:nvSpPr>
        <p:spPr>
          <a:xfrm>
            <a:off x="8493032" y="5820389"/>
            <a:ext cx="7837715" cy="35944435"/>
          </a:xfrm>
          <a:prstGeom prst="roundRect">
            <a:avLst>
              <a:gd name="adj" fmla="val 3031"/>
            </a:avLst>
          </a:prstGeom>
          <a:solidFill>
            <a:srgbClr val="FFFFFF">
              <a:alpha val="63922"/>
            </a:srgbClr>
          </a:solidFill>
          <a:ln>
            <a:solidFill>
              <a:srgbClr val="BB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99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4BB68197-585D-944F-8511-3EC94DF6DF8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005" t="1" r="4652" b="-1586"/>
          <a:stretch/>
        </p:blipFill>
        <p:spPr>
          <a:xfrm>
            <a:off x="-5991550" y="42102798"/>
            <a:ext cx="44644593" cy="1816759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8BE1076C-1824-1D4A-AB51-69B01F5A2136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85457" y="995064"/>
            <a:ext cx="3986784" cy="35388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11654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3824" userDrawn="1">
          <p15:clr>
            <a:srgbClr val="FBAE40"/>
          </p15:clr>
        </p15:guide>
        <p15:guide id="2" pos="10368" userDrawn="1">
          <p15:clr>
            <a:srgbClr val="FBAE40"/>
          </p15:clr>
        </p15:guide>
        <p15:guide id="3" pos="20489" userDrawn="1">
          <p15:clr>
            <a:srgbClr val="FBAE40"/>
          </p15:clr>
        </p15:guide>
        <p15:guide id="4" pos="247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430" y="2926080"/>
            <a:ext cx="10617041" cy="10241280"/>
          </a:xfrm>
        </p:spPr>
        <p:txBody>
          <a:bodyPr anchor="b"/>
          <a:lstStyle>
            <a:lvl1pPr>
              <a:defRPr sz="1152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994608" y="6319529"/>
            <a:ext cx="16664940" cy="31191200"/>
          </a:xfrm>
        </p:spPr>
        <p:txBody>
          <a:bodyPr/>
          <a:lstStyle>
            <a:lvl1pPr>
              <a:defRPr sz="11521"/>
            </a:lvl1pPr>
            <a:lvl2pPr>
              <a:defRPr sz="10081"/>
            </a:lvl2pPr>
            <a:lvl3pPr>
              <a:defRPr sz="8640"/>
            </a:lvl3pPr>
            <a:lvl4pPr>
              <a:defRPr sz="7200"/>
            </a:lvl4pPr>
            <a:lvl5pPr>
              <a:defRPr sz="7200"/>
            </a:lvl5pPr>
            <a:lvl6pPr>
              <a:defRPr sz="7200"/>
            </a:lvl6pPr>
            <a:lvl7pPr>
              <a:defRPr sz="7200"/>
            </a:lvl7pPr>
            <a:lvl8pPr>
              <a:defRPr sz="7200"/>
            </a:lvl8pPr>
            <a:lvl9pPr>
              <a:defRPr sz="7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67430" y="13167362"/>
            <a:ext cx="10617041" cy="24394163"/>
          </a:xfrm>
        </p:spPr>
        <p:txBody>
          <a:bodyPr/>
          <a:lstStyle>
            <a:lvl1pPr marL="0" indent="0">
              <a:buNone/>
              <a:defRPr sz="5760"/>
            </a:lvl1pPr>
            <a:lvl2pPr marL="1645941" indent="0">
              <a:buNone/>
              <a:defRPr sz="5040"/>
            </a:lvl2pPr>
            <a:lvl3pPr marL="3291882" indent="0">
              <a:buNone/>
              <a:defRPr sz="4320"/>
            </a:lvl3pPr>
            <a:lvl4pPr marL="4937822" indent="0">
              <a:buNone/>
              <a:defRPr sz="3600"/>
            </a:lvl4pPr>
            <a:lvl5pPr marL="6583763" indent="0">
              <a:buNone/>
              <a:defRPr sz="3600"/>
            </a:lvl5pPr>
            <a:lvl6pPr marL="8229702" indent="0">
              <a:buNone/>
              <a:defRPr sz="3600"/>
            </a:lvl6pPr>
            <a:lvl7pPr marL="9875644" indent="0">
              <a:buNone/>
              <a:defRPr sz="3600"/>
            </a:lvl7pPr>
            <a:lvl8pPr marL="11521584" indent="0">
              <a:buNone/>
              <a:defRPr sz="3600"/>
            </a:lvl8pPr>
            <a:lvl9pPr marL="13167525" indent="0">
              <a:buNone/>
              <a:defRPr sz="3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13909-3E3A-45FF-B89D-87DFD7997FD2}" type="datetimeFigureOut">
              <a:rPr lang="en-US" smtClean="0"/>
              <a:t>2/13/23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4A84F-E323-4BBA-AE70-424CDF9BD1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6970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430" y="2926080"/>
            <a:ext cx="10617041" cy="10241280"/>
          </a:xfrm>
        </p:spPr>
        <p:txBody>
          <a:bodyPr anchor="b"/>
          <a:lstStyle>
            <a:lvl1pPr>
              <a:defRPr sz="1152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994608" y="6319529"/>
            <a:ext cx="16664940" cy="31191200"/>
          </a:xfrm>
        </p:spPr>
        <p:txBody>
          <a:bodyPr anchor="t"/>
          <a:lstStyle>
            <a:lvl1pPr marL="0" indent="0">
              <a:buNone/>
              <a:defRPr sz="11521"/>
            </a:lvl1pPr>
            <a:lvl2pPr marL="1645941" indent="0">
              <a:buNone/>
              <a:defRPr sz="10081"/>
            </a:lvl2pPr>
            <a:lvl3pPr marL="3291882" indent="0">
              <a:buNone/>
              <a:defRPr sz="8640"/>
            </a:lvl3pPr>
            <a:lvl4pPr marL="4937822" indent="0">
              <a:buNone/>
              <a:defRPr sz="7200"/>
            </a:lvl4pPr>
            <a:lvl5pPr marL="6583763" indent="0">
              <a:buNone/>
              <a:defRPr sz="7200"/>
            </a:lvl5pPr>
            <a:lvl6pPr marL="8229702" indent="0">
              <a:buNone/>
              <a:defRPr sz="7200"/>
            </a:lvl6pPr>
            <a:lvl7pPr marL="9875644" indent="0">
              <a:buNone/>
              <a:defRPr sz="7200"/>
            </a:lvl7pPr>
            <a:lvl8pPr marL="11521584" indent="0">
              <a:buNone/>
              <a:defRPr sz="7200"/>
            </a:lvl8pPr>
            <a:lvl9pPr marL="13167525" indent="0">
              <a:buNone/>
              <a:defRPr sz="7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67430" y="13167362"/>
            <a:ext cx="10617041" cy="24394163"/>
          </a:xfrm>
        </p:spPr>
        <p:txBody>
          <a:bodyPr/>
          <a:lstStyle>
            <a:lvl1pPr marL="0" indent="0">
              <a:buNone/>
              <a:defRPr sz="5760"/>
            </a:lvl1pPr>
            <a:lvl2pPr marL="1645941" indent="0">
              <a:buNone/>
              <a:defRPr sz="5040"/>
            </a:lvl2pPr>
            <a:lvl3pPr marL="3291882" indent="0">
              <a:buNone/>
              <a:defRPr sz="4320"/>
            </a:lvl3pPr>
            <a:lvl4pPr marL="4937822" indent="0">
              <a:buNone/>
              <a:defRPr sz="3600"/>
            </a:lvl4pPr>
            <a:lvl5pPr marL="6583763" indent="0">
              <a:buNone/>
              <a:defRPr sz="3600"/>
            </a:lvl5pPr>
            <a:lvl6pPr marL="8229702" indent="0">
              <a:buNone/>
              <a:defRPr sz="3600"/>
            </a:lvl6pPr>
            <a:lvl7pPr marL="9875644" indent="0">
              <a:buNone/>
              <a:defRPr sz="3600"/>
            </a:lvl7pPr>
            <a:lvl8pPr marL="11521584" indent="0">
              <a:buNone/>
              <a:defRPr sz="3600"/>
            </a:lvl8pPr>
            <a:lvl9pPr marL="13167525" indent="0">
              <a:buNone/>
              <a:defRPr sz="3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13909-3E3A-45FF-B89D-87DFD7997FD2}" type="datetimeFigureOut">
              <a:rPr lang="en-US" smtClean="0"/>
              <a:t>2/13/23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4A84F-E323-4BBA-AE70-424CDF9BD1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05964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5000"/>
                <a:lumOff val="95000"/>
              </a:schemeClr>
            </a:gs>
            <a:gs pos="74000">
              <a:schemeClr val="accent3">
                <a:lumMod val="45000"/>
                <a:lumOff val="55000"/>
              </a:schemeClr>
            </a:gs>
            <a:gs pos="83000">
              <a:schemeClr val="accent3">
                <a:lumMod val="45000"/>
                <a:lumOff val="55000"/>
              </a:schemeClr>
            </a:gs>
            <a:gs pos="100000">
              <a:schemeClr val="accent3">
                <a:lumMod val="30000"/>
                <a:lumOff val="70000"/>
              </a:schemeClr>
            </a:gs>
          </a:gsLst>
          <a:lin ang="108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63140" y="2336809"/>
            <a:ext cx="28392120" cy="848360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3140" y="11684005"/>
            <a:ext cx="28392120" cy="27848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63140" y="40680649"/>
            <a:ext cx="7406640" cy="2336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D13909-3E3A-45FF-B89D-87DFD7997FD2}" type="datetimeFigureOut">
              <a:rPr lang="en-US" smtClean="0"/>
              <a:t>2/13/23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904220" y="40680649"/>
            <a:ext cx="11109960" cy="2336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3248620" y="40680649"/>
            <a:ext cx="7406640" cy="2336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24A84F-E323-4BBA-AE70-424CDF9BD1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59905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291882" rtl="0" eaLnBrk="1" latinLnBrk="0" hangingPunct="1">
        <a:lnSpc>
          <a:spcPct val="90000"/>
        </a:lnSpc>
        <a:spcBef>
          <a:spcPct val="0"/>
        </a:spcBef>
        <a:buNone/>
        <a:defRPr sz="1584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22971" indent="-822971" algn="l" defTabSz="3291882" rtl="0" eaLnBrk="1" latinLnBrk="0" hangingPunct="1">
        <a:lnSpc>
          <a:spcPct val="90000"/>
        </a:lnSpc>
        <a:spcBef>
          <a:spcPts val="3600"/>
        </a:spcBef>
        <a:buFont typeface="Arial" panose="020B0604020202020204" pitchFamily="34" charset="0"/>
        <a:buChar char="•"/>
        <a:defRPr sz="10081" kern="1200">
          <a:solidFill>
            <a:schemeClr val="tx1"/>
          </a:solidFill>
          <a:latin typeface="+mn-lt"/>
          <a:ea typeface="+mn-ea"/>
          <a:cs typeface="+mn-cs"/>
        </a:defRPr>
      </a:lvl1pPr>
      <a:lvl2pPr marL="2468910" indent="-822971" algn="l" defTabSz="3291882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2pPr>
      <a:lvl3pPr marL="4114853" indent="-822971" algn="l" defTabSz="3291882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7200" kern="1200">
          <a:solidFill>
            <a:schemeClr val="tx1"/>
          </a:solidFill>
          <a:latin typeface="+mn-lt"/>
          <a:ea typeface="+mn-ea"/>
          <a:cs typeface="+mn-cs"/>
        </a:defRPr>
      </a:lvl3pPr>
      <a:lvl4pPr marL="5760792" indent="-822971" algn="l" defTabSz="3291882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4pPr>
      <a:lvl5pPr marL="7406733" indent="-822971" algn="l" defTabSz="3291882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5pPr>
      <a:lvl6pPr marL="9052674" indent="-822971" algn="l" defTabSz="3291882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6pPr>
      <a:lvl7pPr marL="10698614" indent="-822971" algn="l" defTabSz="3291882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7pPr>
      <a:lvl8pPr marL="12344555" indent="-822971" algn="l" defTabSz="3291882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8pPr>
      <a:lvl9pPr marL="13990496" indent="-822971" algn="l" defTabSz="3291882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91882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1pPr>
      <a:lvl2pPr marL="1645941" algn="l" defTabSz="3291882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2pPr>
      <a:lvl3pPr marL="3291882" algn="l" defTabSz="3291882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3pPr>
      <a:lvl4pPr marL="4937822" algn="l" defTabSz="3291882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4pPr>
      <a:lvl5pPr marL="6583763" algn="l" defTabSz="3291882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5pPr>
      <a:lvl6pPr marL="8229702" algn="l" defTabSz="3291882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6pPr>
      <a:lvl7pPr marL="9875644" algn="l" defTabSz="3291882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7pPr>
      <a:lvl8pPr marL="11521584" algn="l" defTabSz="3291882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8pPr>
      <a:lvl9pPr marL="13167525" algn="l" defTabSz="3291882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 Placeholder 11"/>
          <p:cNvSpPr txBox="1">
            <a:spLocks/>
          </p:cNvSpPr>
          <p:nvPr/>
        </p:nvSpPr>
        <p:spPr>
          <a:xfrm>
            <a:off x="638802" y="10197127"/>
            <a:ext cx="7362200" cy="758971"/>
          </a:xfrm>
          <a:prstGeom prst="roundRect">
            <a:avLst/>
          </a:prstGeom>
          <a:solidFill>
            <a:srgbClr val="BB0000"/>
          </a:solidFill>
        </p:spPr>
        <p:txBody>
          <a:bodyPr wrap="square" lIns="78377" tIns="78377" rIns="78377" bIns="78377" anchor="ctr">
            <a:spAutoFit/>
          </a:bodyPr>
          <a:lstStyle>
            <a:lvl1pPr marL="0" indent="0" algn="l" defTabSz="402336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2011680" indent="0" algn="l" defTabSz="402336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023360" indent="0" algn="l" defTabSz="402336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035040" indent="0" algn="l" defTabSz="402336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046720" indent="0" algn="l" defTabSz="402336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1064240" indent="-1005840" algn="l" defTabSz="402336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075920" indent="-1005840" algn="l" defTabSz="402336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087600" indent="-1005840" algn="l" defTabSz="402336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099280" indent="-1005840" algn="l" defTabSz="402336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429" dirty="0">
                <a:solidFill>
                  <a:schemeClr val="bg1"/>
                </a:solidFill>
              </a:rPr>
              <a:t>Click to edit text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656844" y="2744109"/>
            <a:ext cx="27024538" cy="8047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629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Authors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656844" y="3911288"/>
            <a:ext cx="27024538" cy="6200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29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Institutions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38801" y="11346874"/>
            <a:ext cx="7362202" cy="12478287"/>
          </a:xfrm>
          <a:prstGeom prst="rect">
            <a:avLst/>
          </a:prstGeom>
          <a:noFill/>
        </p:spPr>
        <p:txBody>
          <a:bodyPr wrap="square" lIns="0" tIns="235132" rIns="0" bIns="0" rtlCol="0">
            <a:noAutofit/>
          </a:bodyPr>
          <a:lstStyle/>
          <a:p>
            <a:r>
              <a:rPr lang="en-US" sz="2743" dirty="0">
                <a:latin typeface="Arial" panose="020B0604020202020204" pitchFamily="34" charset="0"/>
                <a:cs typeface="Arial" panose="020B0604020202020204" pitchFamily="34" charset="0"/>
              </a:rPr>
              <a:t>Text Box</a:t>
            </a:r>
          </a:p>
        </p:txBody>
      </p:sp>
      <p:sp>
        <p:nvSpPr>
          <p:cNvPr id="23" name="Title 1"/>
          <p:cNvSpPr txBox="1">
            <a:spLocks/>
          </p:cNvSpPr>
          <p:nvPr/>
        </p:nvSpPr>
        <p:spPr>
          <a:xfrm>
            <a:off x="656845" y="1151058"/>
            <a:ext cx="27024536" cy="1457387"/>
          </a:xfrm>
          <a:prstGeom prst="rect">
            <a:avLst/>
          </a:prstGeom>
        </p:spPr>
        <p:txBody>
          <a:bodyPr wrap="square">
            <a:spAutoFit/>
          </a:bodyPr>
          <a:lstStyle>
            <a:lvl1pPr algn="l" defTabSz="384048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15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9856" dirty="0">
                <a:latin typeface="Arial" panose="020B0604020202020204" pitchFamily="34" charset="0"/>
                <a:cs typeface="Arial" panose="020B0604020202020204" pitchFamily="34" charset="0"/>
              </a:rPr>
              <a:t>Master title</a:t>
            </a:r>
          </a:p>
        </p:txBody>
      </p:sp>
      <p:sp>
        <p:nvSpPr>
          <p:cNvPr id="28" name="Text Placeholder 11"/>
          <p:cNvSpPr txBox="1">
            <a:spLocks/>
          </p:cNvSpPr>
          <p:nvPr/>
        </p:nvSpPr>
        <p:spPr>
          <a:xfrm>
            <a:off x="8737774" y="10197127"/>
            <a:ext cx="7362200" cy="758971"/>
          </a:xfrm>
          <a:prstGeom prst="roundRect">
            <a:avLst/>
          </a:prstGeom>
          <a:solidFill>
            <a:srgbClr val="BB0000"/>
          </a:solidFill>
        </p:spPr>
        <p:txBody>
          <a:bodyPr wrap="square" lIns="78377" tIns="78377" rIns="78377" bIns="78377" anchor="ctr">
            <a:spAutoFit/>
          </a:bodyPr>
          <a:lstStyle>
            <a:lvl1pPr marL="0" indent="0" algn="l" defTabSz="402336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2011680" indent="0" algn="l" defTabSz="402336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023360" indent="0" algn="l" defTabSz="402336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035040" indent="0" algn="l" defTabSz="402336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046720" indent="0" algn="l" defTabSz="402336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1064240" indent="-1005840" algn="l" defTabSz="402336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075920" indent="-1005840" algn="l" defTabSz="402336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087600" indent="-1005840" algn="l" defTabSz="402336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099280" indent="-1005840" algn="l" defTabSz="402336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429" dirty="0">
                <a:solidFill>
                  <a:schemeClr val="bg1"/>
                </a:solidFill>
              </a:rPr>
              <a:t>Click to edit text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8737773" y="11346874"/>
            <a:ext cx="7362202" cy="12478287"/>
          </a:xfrm>
          <a:prstGeom prst="rect">
            <a:avLst/>
          </a:prstGeom>
          <a:noFill/>
        </p:spPr>
        <p:txBody>
          <a:bodyPr wrap="square" lIns="0" tIns="235132" rIns="0" bIns="0" rtlCol="0">
            <a:noAutofit/>
          </a:bodyPr>
          <a:lstStyle/>
          <a:p>
            <a:r>
              <a:rPr lang="en-US" sz="2743" dirty="0">
                <a:latin typeface="Arial" panose="020B0604020202020204" pitchFamily="34" charset="0"/>
                <a:cs typeface="Arial" panose="020B0604020202020204" pitchFamily="34" charset="0"/>
              </a:rPr>
              <a:t>Text Box</a:t>
            </a:r>
          </a:p>
        </p:txBody>
      </p:sp>
      <p:sp>
        <p:nvSpPr>
          <p:cNvPr id="30" name="Text Placeholder 11"/>
          <p:cNvSpPr txBox="1">
            <a:spLocks/>
          </p:cNvSpPr>
          <p:nvPr/>
        </p:nvSpPr>
        <p:spPr>
          <a:xfrm>
            <a:off x="16836745" y="10197127"/>
            <a:ext cx="7362200" cy="758971"/>
          </a:xfrm>
          <a:prstGeom prst="roundRect">
            <a:avLst/>
          </a:prstGeom>
          <a:solidFill>
            <a:srgbClr val="BB0000"/>
          </a:solidFill>
        </p:spPr>
        <p:txBody>
          <a:bodyPr wrap="square" lIns="78377" tIns="78377" rIns="78377" bIns="78377" anchor="ctr">
            <a:spAutoFit/>
          </a:bodyPr>
          <a:lstStyle>
            <a:lvl1pPr marL="0" indent="0" algn="l" defTabSz="402336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2011680" indent="0" algn="l" defTabSz="402336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023360" indent="0" algn="l" defTabSz="402336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035040" indent="0" algn="l" defTabSz="402336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046720" indent="0" algn="l" defTabSz="402336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1064240" indent="-1005840" algn="l" defTabSz="402336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075920" indent="-1005840" algn="l" defTabSz="402336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087600" indent="-1005840" algn="l" defTabSz="402336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099280" indent="-1005840" algn="l" defTabSz="402336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429" dirty="0">
                <a:solidFill>
                  <a:schemeClr val="bg1"/>
                </a:solidFill>
              </a:rPr>
              <a:t>Click to edit text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16836744" y="11346874"/>
            <a:ext cx="7362202" cy="12478287"/>
          </a:xfrm>
          <a:prstGeom prst="rect">
            <a:avLst/>
          </a:prstGeom>
          <a:noFill/>
        </p:spPr>
        <p:txBody>
          <a:bodyPr wrap="square" lIns="0" tIns="235132" rIns="0" bIns="0" rtlCol="0">
            <a:noAutofit/>
          </a:bodyPr>
          <a:lstStyle/>
          <a:p>
            <a:r>
              <a:rPr lang="en-US" sz="2743" dirty="0">
                <a:latin typeface="Arial" panose="020B0604020202020204" pitchFamily="34" charset="0"/>
                <a:cs typeface="Arial" panose="020B0604020202020204" pitchFamily="34" charset="0"/>
              </a:rPr>
              <a:t>Text Box</a:t>
            </a:r>
          </a:p>
        </p:txBody>
      </p:sp>
      <p:sp>
        <p:nvSpPr>
          <p:cNvPr id="32" name="Text Placeholder 11"/>
          <p:cNvSpPr txBox="1">
            <a:spLocks/>
          </p:cNvSpPr>
          <p:nvPr/>
        </p:nvSpPr>
        <p:spPr>
          <a:xfrm>
            <a:off x="24935716" y="10197127"/>
            <a:ext cx="7362200" cy="758971"/>
          </a:xfrm>
          <a:prstGeom prst="roundRect">
            <a:avLst/>
          </a:prstGeom>
          <a:solidFill>
            <a:srgbClr val="BB0000"/>
          </a:solidFill>
        </p:spPr>
        <p:txBody>
          <a:bodyPr wrap="square" lIns="78377" tIns="78377" rIns="78377" bIns="78377" anchor="ctr">
            <a:spAutoFit/>
          </a:bodyPr>
          <a:lstStyle>
            <a:lvl1pPr marL="0" indent="0" algn="l" defTabSz="402336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2011680" indent="0" algn="l" defTabSz="402336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023360" indent="0" algn="l" defTabSz="402336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035040" indent="0" algn="l" defTabSz="402336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046720" indent="0" algn="l" defTabSz="402336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1064240" indent="-1005840" algn="l" defTabSz="402336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075920" indent="-1005840" algn="l" defTabSz="402336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087600" indent="-1005840" algn="l" defTabSz="402336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099280" indent="-1005840" algn="l" defTabSz="402336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429" dirty="0">
                <a:solidFill>
                  <a:schemeClr val="bg1"/>
                </a:solidFill>
              </a:rPr>
              <a:t>Click to edit text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24935715" y="11346874"/>
            <a:ext cx="7362202" cy="12478287"/>
          </a:xfrm>
          <a:prstGeom prst="rect">
            <a:avLst/>
          </a:prstGeom>
          <a:noFill/>
        </p:spPr>
        <p:txBody>
          <a:bodyPr wrap="square" lIns="0" tIns="235132" rIns="0" bIns="0" rtlCol="0">
            <a:noAutofit/>
          </a:bodyPr>
          <a:lstStyle/>
          <a:p>
            <a:r>
              <a:rPr lang="en-US" sz="2743" dirty="0">
                <a:latin typeface="Arial" panose="020B0604020202020204" pitchFamily="34" charset="0"/>
                <a:cs typeface="Arial" panose="020B0604020202020204" pitchFamily="34" charset="0"/>
              </a:rPr>
              <a:t>Text Box</a:t>
            </a:r>
          </a:p>
        </p:txBody>
      </p:sp>
    </p:spTree>
    <p:extLst>
      <p:ext uri="{BB962C8B-B14F-4D97-AF65-F5344CB8AC3E}">
        <p14:creationId xmlns:p14="http://schemas.microsoft.com/office/powerpoint/2010/main" val="9286627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et Scholars Symposium 48x48 v4" id="{E6C9D0C9-42FD-EE4C-915F-414BD6F60890}" vid="{679D47FB-8100-7442-AAE1-2ADF1E03040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</TotalTime>
  <Words>28</Words>
  <Application>Microsoft Macintosh PowerPoint</Application>
  <PresentationFormat>Custom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Vojt, Tim</dc:creator>
  <cp:lastModifiedBy>Vojt, Tim</cp:lastModifiedBy>
  <cp:revision>4</cp:revision>
  <dcterms:created xsi:type="dcterms:W3CDTF">2022-07-12T13:52:26Z</dcterms:created>
  <dcterms:modified xsi:type="dcterms:W3CDTF">2023-02-13T16:39:48Z</dcterms:modified>
</cp:coreProperties>
</file>